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32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18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4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90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65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41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50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754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56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68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2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41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0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67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69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58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17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46E9407-FB84-467E-979A-9E5AE6DE13C6}" type="datetimeFigureOut">
              <a:rPr lang="en-GB" smtClean="0"/>
              <a:t>09/03/2025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8EEDA-A6EB-4E7F-A7FA-3B1ED83718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65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cap="none" dirty="0">
                <a:latin typeface="Comic Sans MS" panose="030F0702030302020204" pitchFamily="66" charset="0"/>
              </a:rPr>
              <a:t>The </a:t>
            </a:r>
            <a:r>
              <a:rPr lang="en-GB" cap="none" dirty="0" err="1">
                <a:latin typeface="Comic Sans MS" panose="030F0702030302020204" pitchFamily="66" charset="0"/>
              </a:rPr>
              <a:t>Bawdsey</a:t>
            </a:r>
            <a:r>
              <a:rPr lang="en-GB" cap="none" dirty="0">
                <a:latin typeface="Comic Sans MS" panose="030F0702030302020204" pitchFamily="66" charset="0"/>
              </a:rPr>
              <a:t> School Song!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cap="none" dirty="0"/>
              <a:t>Song written by Mrs Head, using the words suggested by </a:t>
            </a:r>
            <a:r>
              <a:rPr lang="en-GB" cap="none" dirty="0" err="1"/>
              <a:t>Bawdsey</a:t>
            </a:r>
            <a:r>
              <a:rPr lang="en-GB" cap="none" dirty="0"/>
              <a:t> School  Pupils.</a:t>
            </a:r>
          </a:p>
          <a:p>
            <a:r>
              <a:rPr lang="en-GB" cap="none" dirty="0"/>
              <a:t> </a:t>
            </a:r>
            <a:r>
              <a:rPr lang="en-GB" b="1" cap="none" dirty="0"/>
              <a:t>PowerPoint by Adi Pope-Breedt</a:t>
            </a:r>
          </a:p>
        </p:txBody>
      </p:sp>
    </p:spTree>
    <p:extLst>
      <p:ext uri="{BB962C8B-B14F-4D97-AF65-F5344CB8AC3E}">
        <p14:creationId xmlns:p14="http://schemas.microsoft.com/office/powerpoint/2010/main" val="9019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The backing track will now play automatically!</a:t>
            </a:r>
          </a:p>
        </p:txBody>
      </p:sp>
      <p:pic>
        <p:nvPicPr>
          <p:cNvPr id="4" name="At Bawdsey we Belong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8073" y="982128"/>
            <a:ext cx="868954" cy="868954"/>
          </a:xfrm>
        </p:spPr>
      </p:pic>
      <p:sp>
        <p:nvSpPr>
          <p:cNvPr id="3" name="TextBox 2"/>
          <p:cNvSpPr txBox="1"/>
          <p:nvPr/>
        </p:nvSpPr>
        <p:spPr>
          <a:xfrm>
            <a:off x="2191109" y="2674189"/>
            <a:ext cx="6806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Get ready to sing!</a:t>
            </a:r>
          </a:p>
        </p:txBody>
      </p:sp>
    </p:spTree>
    <p:extLst>
      <p:ext uri="{BB962C8B-B14F-4D97-AF65-F5344CB8AC3E}">
        <p14:creationId xmlns:p14="http://schemas.microsoft.com/office/powerpoint/2010/main" val="11547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Verse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cap="none" dirty="0">
                <a:latin typeface="+mj-lt"/>
              </a:rPr>
              <a:t>I can’t wait to tell you, all of the things that I love!</a:t>
            </a:r>
          </a:p>
          <a:p>
            <a:r>
              <a:rPr lang="en-GB" sz="2800" cap="none" dirty="0">
                <a:latin typeface="+mj-lt"/>
              </a:rPr>
              <a:t>About the place where I go to learn and play and grow,</a:t>
            </a:r>
          </a:p>
          <a:p>
            <a:r>
              <a:rPr lang="en-GB" sz="2800" cap="none" dirty="0">
                <a:latin typeface="+mj-lt"/>
              </a:rPr>
              <a:t>Where everyone’s kind and everyone wants to help me!</a:t>
            </a:r>
          </a:p>
          <a:p>
            <a:r>
              <a:rPr lang="en-GB" sz="2800" cap="none" dirty="0">
                <a:latin typeface="+mj-lt"/>
              </a:rPr>
              <a:t>Where friends are around and I never feel alone.</a:t>
            </a:r>
          </a:p>
        </p:txBody>
      </p:sp>
    </p:spTree>
    <p:extLst>
      <p:ext uri="{BB962C8B-B14F-4D97-AF65-F5344CB8AC3E}">
        <p14:creationId xmlns:p14="http://schemas.microsoft.com/office/powerpoint/2010/main" val="145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cap="none" dirty="0"/>
              <a:t>So we take our chance to celebrate, the things that make us truly great!</a:t>
            </a:r>
          </a:p>
          <a:p>
            <a:r>
              <a:rPr lang="en-GB" sz="2800" cap="none" dirty="0"/>
              <a:t>We raise our voice to sing our song…</a:t>
            </a:r>
          </a:p>
          <a:p>
            <a:pPr marL="0" indent="0">
              <a:buNone/>
            </a:pPr>
            <a:r>
              <a:rPr lang="en-GB" sz="2800" cap="none" dirty="0"/>
              <a:t>because at Bawdsey we belong! </a:t>
            </a:r>
          </a:p>
        </p:txBody>
      </p:sp>
    </p:spTree>
    <p:extLst>
      <p:ext uri="{BB962C8B-B14F-4D97-AF65-F5344CB8AC3E}">
        <p14:creationId xmlns:p14="http://schemas.microsoft.com/office/powerpoint/2010/main" val="125999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Verse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cap="none" dirty="0"/>
              <a:t>We are courageous, we are as brave as lions!</a:t>
            </a:r>
          </a:p>
          <a:p>
            <a:r>
              <a:rPr lang="en-GB" sz="2800" cap="none" dirty="0"/>
              <a:t>We’re not scared to try and we’re not scared to get things wrong!</a:t>
            </a:r>
          </a:p>
          <a:p>
            <a:r>
              <a:rPr lang="en-GB" sz="2800" cap="none" dirty="0"/>
              <a:t>and when things get tough and tricky well I don’t worry, because, I know we can face whatever comes along!</a:t>
            </a:r>
          </a:p>
        </p:txBody>
      </p:sp>
    </p:spTree>
    <p:extLst>
      <p:ext uri="{BB962C8B-B14F-4D97-AF65-F5344CB8AC3E}">
        <p14:creationId xmlns:p14="http://schemas.microsoft.com/office/powerpoint/2010/main" val="29145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Chorus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2367092"/>
            <a:ext cx="10363826" cy="3424107"/>
          </a:xfrm>
        </p:spPr>
        <p:txBody>
          <a:bodyPr>
            <a:normAutofit/>
          </a:bodyPr>
          <a:lstStyle/>
          <a:p>
            <a:r>
              <a:rPr lang="en-GB" sz="2800" cap="none" dirty="0"/>
              <a:t>So we take our chance to celebrate, the things that makes us truly great! </a:t>
            </a:r>
          </a:p>
          <a:p>
            <a:r>
              <a:rPr lang="en-GB" sz="2800" cap="none" dirty="0"/>
              <a:t>We raise our voice to sing our song, because at Bawdsey we belong!</a:t>
            </a:r>
          </a:p>
          <a:p>
            <a:pPr marL="0" indent="0">
              <a:buNone/>
            </a:pPr>
            <a:r>
              <a:rPr lang="en-GB" sz="2800" cap="none" dirty="0"/>
              <a:t> (The song is not over, next slide!)</a:t>
            </a:r>
          </a:p>
        </p:txBody>
      </p:sp>
    </p:spTree>
    <p:extLst>
      <p:ext uri="{BB962C8B-B14F-4D97-AF65-F5344CB8AC3E}">
        <p14:creationId xmlns:p14="http://schemas.microsoft.com/office/powerpoint/2010/main" val="15806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Repeat chorus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800" cap="none" dirty="0"/>
              <a:t>So we take our chance to celebrate! </a:t>
            </a:r>
          </a:p>
          <a:p>
            <a:r>
              <a:rPr lang="en-GB" sz="2800" cap="none" dirty="0"/>
              <a:t>The things that make us truly great! We raise our voice to sing our song!</a:t>
            </a:r>
          </a:p>
          <a:p>
            <a:r>
              <a:rPr lang="en-GB" sz="2800" cap="none" dirty="0"/>
              <a:t>because at Bawdsey we belong! </a:t>
            </a:r>
          </a:p>
        </p:txBody>
      </p:sp>
    </p:spTree>
    <p:extLst>
      <p:ext uri="{BB962C8B-B14F-4D97-AF65-F5344CB8AC3E}">
        <p14:creationId xmlns:p14="http://schemas.microsoft.com/office/powerpoint/2010/main" val="11904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78</TotalTime>
  <Words>246</Words>
  <Application>Microsoft Office PowerPoint</Application>
  <PresentationFormat>Widescreen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Tw Cen MT</vt:lpstr>
      <vt:lpstr>Droplet</vt:lpstr>
      <vt:lpstr>The Bawdsey School Song!</vt:lpstr>
      <vt:lpstr>The backing track will now play automatically!</vt:lpstr>
      <vt:lpstr>Verse 1</vt:lpstr>
      <vt:lpstr>Chorus</vt:lpstr>
      <vt:lpstr>Verse 2</vt:lpstr>
      <vt:lpstr>Chorus</vt:lpstr>
      <vt:lpstr>Repeat chorus</vt:lpstr>
    </vt:vector>
  </TitlesOfParts>
  <Company>Bawdsey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Bawdsey song</dc:title>
  <dc:creator>Windows User</dc:creator>
  <cp:lastModifiedBy>Katie Butler</cp:lastModifiedBy>
  <cp:revision>10</cp:revision>
  <dcterms:created xsi:type="dcterms:W3CDTF">2024-01-22T08:14:38Z</dcterms:created>
  <dcterms:modified xsi:type="dcterms:W3CDTF">2025-03-09T12:55:21Z</dcterms:modified>
</cp:coreProperties>
</file>