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7560000" cx="10692000"/>
  <p:notesSz cx="7560000" cy="10692000"/>
  <p:embeddedFontLst>
    <p:embeddedFont>
      <p:font typeface="Caveat"/>
      <p:regular r:id="rId24"/>
      <p:bold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DD1905A-91E8-4CF8-BAB2-CE1925760FAF}">
  <a:tblStyle styleId="{EDD1905A-91E8-4CF8-BAB2-CE1925760FA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Caveat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regular.fntdata"/><Relationship Id="rId25" Type="http://schemas.openxmlformats.org/officeDocument/2006/relationships/font" Target="fonts/Caveat-bold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me">
  <p:cSld name="CUSTOM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oogle Shape;10;p2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585975"/>
              </a:tblGrid>
              <a:tr h="1012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342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11" name="Google Shape;11;p2"/>
          <p:cNvSpPr txBox="1"/>
          <p:nvPr>
            <p:ph type="ctrTitle"/>
          </p:nvPr>
        </p:nvSpPr>
        <p:spPr>
          <a:xfrm>
            <a:off x="1804075" y="3200475"/>
            <a:ext cx="8523300" cy="1100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Font typeface="Caveat"/>
              <a:buNone/>
              <a:defRPr b="1" sz="6200">
                <a:latin typeface="Caveat"/>
                <a:ea typeface="Caveat"/>
                <a:cs typeface="Caveat"/>
                <a:sym typeface="Cave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804075" y="4175850"/>
            <a:ext cx="8523300" cy="6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10005373" y="6981408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sign">
  <p:cSld name="CUSTOM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oogle Shape;17;p3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585975"/>
              </a:tblGrid>
              <a:tr h="1012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342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10005373" y="6981408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ke">
  <p:cSld name="CUSTOM_1_2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oogle Shape;22;p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585975"/>
              </a:tblGrid>
              <a:tr h="1012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342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0005373" y="6981408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aluation">
  <p:cSld name="CUSTOM_1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oogle Shape;27;p5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585975"/>
              </a:tblGrid>
              <a:tr h="1012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342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0005373" y="6981408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chnical knowledge">
  <p:cSld name="CUSTOM_1_1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oogle Shape;32;p6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585975"/>
              </a:tblGrid>
              <a:tr h="1012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5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78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42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10005373" y="6981408"/>
            <a:ext cx="6417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Font typeface="Caveat"/>
              <a:buNone/>
              <a:defRPr b="1" sz="6600">
                <a:latin typeface="Caveat"/>
                <a:ea typeface="Caveat"/>
                <a:cs typeface="Caveat"/>
                <a:sym typeface="Cave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7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" name="Google Shape;41;p7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>
  <p:cSld name="TITLE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ctrTitle"/>
          </p:nvPr>
        </p:nvSpPr>
        <p:spPr>
          <a:xfrm>
            <a:off x="364478" y="1104613"/>
            <a:ext cx="9963000" cy="301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Font typeface="Caveat"/>
              <a:buNone/>
              <a:defRPr b="1" sz="6600">
                <a:latin typeface="Caveat"/>
                <a:ea typeface="Caveat"/>
                <a:cs typeface="Caveat"/>
                <a:sym typeface="Cave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44" name="Google Shape;44;p8"/>
          <p:cNvSpPr txBox="1"/>
          <p:nvPr>
            <p:ph idx="1" type="subTitle"/>
          </p:nvPr>
        </p:nvSpPr>
        <p:spPr>
          <a:xfrm>
            <a:off x="364468" y="4175868"/>
            <a:ext cx="9963000" cy="11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1585975" y="7032875"/>
            <a:ext cx="9105900" cy="52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47;p8"/>
          <p:cNvSpPr/>
          <p:nvPr/>
        </p:nvSpPr>
        <p:spPr>
          <a:xfrm>
            <a:off x="100" y="7032875"/>
            <a:ext cx="1586100" cy="5271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0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Lato"/>
              <a:buChar char="●"/>
              <a:defRPr b="0" i="0" sz="2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5.xml"/><Relationship Id="rId5" Type="http://schemas.openxmlformats.org/officeDocument/2006/relationships/slide" Target="/ppt/slides/slide9.xml"/><Relationship Id="rId6" Type="http://schemas.openxmlformats.org/officeDocument/2006/relationships/slide" Target="/ppt/slides/slide12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4506475" y="4254800"/>
            <a:ext cx="3118500" cy="444600"/>
          </a:xfrm>
          <a:prstGeom prst="roundRect">
            <a:avLst>
              <a:gd fmla="val 16667" name="adj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-GB" sz="19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Progression of skills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>
            <p:ph type="ctrTitle"/>
          </p:nvPr>
        </p:nvSpPr>
        <p:spPr>
          <a:xfrm>
            <a:off x="1804075" y="3200475"/>
            <a:ext cx="8523300" cy="1100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Design and technology</a:t>
            </a:r>
            <a:endParaRPr/>
          </a:p>
        </p:txBody>
      </p:sp>
      <p:graphicFrame>
        <p:nvGraphicFramePr>
          <p:cNvPr id="54" name="Google Shape;54;p9"/>
          <p:cNvGraphicFramePr/>
          <p:nvPr/>
        </p:nvGraphicFramePr>
        <p:xfrm>
          <a:off x="4206988" y="4993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2924375"/>
                <a:gridCol w="793100"/>
              </a:tblGrid>
              <a:tr h="32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Lato"/>
                          <a:ea typeface="Lato"/>
                          <a:cs typeface="Lato"/>
                          <a:sym typeface="Lato"/>
                          <a:hlinkClick action="ppaction://hlinksldjump"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2-4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Make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Lato"/>
                          <a:ea typeface="Lato"/>
                          <a:cs typeface="Lato"/>
                          <a:sym typeface="Lato"/>
                          <a:hlinkClick action="ppaction://hlinksldjump"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5-8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Evaluation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Lato"/>
                          <a:ea typeface="Lato"/>
                          <a:cs typeface="Lato"/>
                          <a:sym typeface="Lato"/>
                          <a:hlinkClick action="ppaction://hlinksldjump"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9-11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Technical knowledge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Lato"/>
                          <a:ea typeface="Lato"/>
                          <a:cs typeface="Lato"/>
                          <a:sym typeface="Lato"/>
                          <a:hlinkClick action="ppaction://hlinksldjump"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12-17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p18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722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Mechanisms/ Mechanical systems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 finished product, seeing whether it moves as planned and if not, explaining why and how it can be fixed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Reviewing the success of a product by testing it with its intended audience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mechanisms, identifying what stops wheels from turning, knowing that a wheel needs an axle in order to move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own designs against design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peer feedback to modify a final design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different designs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adapting a design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the views of others to improve designs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modifying the outcome, suggesting improvements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purpose of exploded-diagrams through the eyes of a designer and their client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speed of a final product based on: the effect of shape on speed and the accuracy of workmanship on performance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work of others and receiving feedback on own work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Suggesting points for improvement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work of others and receiving feedback on own work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Applying points of improvements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changes they would make/do if they were to do the project again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9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Electrical systems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to give constructive criticism on own work and the work of others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the success of a product against the original design criteria and justifying opinions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electrical products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evaluating the success of a final product and taking inspiration from the work of peers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 peer’s product against design criteria and suggesting modifications that could be made to improve the reliability or aesthetics of it or to incorporate another type of circuit component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Stating what Sir Rowland Hill invented and why it was important for greeting cards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Analysing and evaluating a range of existing greeting cards.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own and others finished games, identifying what went well and making suggestions for improvement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Gathering images and information about existing children’s toys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Analysing a selection of existing children’s toys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18" name="Google Shape;118;p18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Google Shape;123;p19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590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Textiles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Reflecting on a finished product, explaining likes and dislikes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Troubleshooting scenarios posed by teacher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quality of the stitching on others’ work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Discussing as a class, the success of their stitching against the success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aspects of their peers’ work that they particularly like and why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an end product and thinking of other ways in which to create similar items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evaluating an end product against the original design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Deciding how many of the criteria should be met for the product to be considered successful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Suggesting modifications for improvement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evaluating an end product and giving point for further improvements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work continually as it is created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325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Digital world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Analysing and evaluating an existing product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key features of a pouch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Investigating and analysing a range of timers by identifying and comparing their advantages and disadvantages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my micro:bit program against points on my design criteria and amending them to include any changes I made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Documenting and evaluating my project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a logo is and why they are important in the world of design and business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Stating an event or fact from the last 100 years of plastic history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plastic is affecting planet Earth and suggesting ways to make more sustainable choices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my program fits the design criteria and how it would be useful as part of a navigation tool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an awareness of sustainable design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key industries that utilise 3D CAD modelling and explain why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how the product concept fits the client’s request and how it will benefit the customers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4" name="Google Shape;124;p19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25" name="Google Shape;125;p19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Google Shape;130;p20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1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Cooking and nutrition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difference between fruits and vegetables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and grouping fruits by texture and taste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makes a balanced diet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where to find the nutritional information on packaging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the five food groups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climate affects food growth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Working with cooking equipment safely and hygienically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imported foods travel from far away and this can negatively impact the environment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vegetables and fruit grow in certain seasons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each fruit and vegetable gives us nutritional benefits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to use, store and clean a knife safely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impact of the cost and importance of budgeting while planning ingredients for biscuits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environmental impact on future product and cost of production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where food comes from - learning that beef is from cattle and how beef is reared and processed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constitutes a balanced diet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to adapt a recipe to make it healthier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Comparing two adapted recipes using a nutritional calculator and then identifying the healthier option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how to research a recipe by ingredient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Recording the relevant ingredients and equipment needed for a recipe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combinations of food that will complement one another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where food comes from, describing the process of ‘Farm to Fork’ for a given ingredient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1" name="Google Shape;131;p20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32" name="Google Shape;132;p20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21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2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Mechanisms/ Mechanical systems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levers and sliders are mechanisms and can make things move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whether a mechanism is a lever or slider and determining what movement the mechanism will make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the vocabulary: up, down, left, right, vertical and horizontal to describe movement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what mechanism makes a toy or vehicle roll forwards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for a wheel to move it must be attached to an axle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mechanisms are a collection of moving parts that work together in a machine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there is an input and output in a mechanism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mechanisms in everyday objects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a lever is something that turns on a pivot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a linkage is a system of levers that are connected by pivots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Exploring wheel mechanisms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how axels help wheels to move a vehicle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how pneumatic systems work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mechanisms are a system of parts that work together to create motion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pneumatic systems can be used as part of a mechanism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pneumatic systems force air over a distance to create movement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products change and evolve over time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all moving things have kinetic energy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kinetic energy is the energy that something (object person) has by being in motion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an input is the motion used to start a mechanism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output is the motion that happens as a result of starting the input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mechanisms control movement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mechanisms that can be used to change one kind of motion into another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bench hook to saw safely and effectively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Exploring cams, learning that different shaped cams produce different follower movements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Exploring types of motions and direction of a motion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39" name="Google Shape;139;p21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22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1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Structures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purpose of structures, including windmills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how to turn 2D nets into 3D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the shape of materials can be changed to improve the strength and stiffness of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cylinders are a strong type of structure that are often used for windmills and lighthouses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windmill turbines use wind to turn and make the machines inside work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axles are used in structures and mechanisms to make parts turn in a circle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awareness of different structures for different purposes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natural and man-made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when a structure is more or less stable than another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shapes and structures with wide, flat bases or legs are the most stable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the shape of a structure affects its strength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the vocabulary: strength, stiffness and stability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materials can be manipulated to improve strength and stiffness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Building a strong and stiff structure by folding paper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features of a castle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suitable materials to be selected and used for a castle, considering weight, compression, tension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Extending the knowledge of wide and flat based objects are more stable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terminology of strut, tie, span, beam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difference between frame and shell structure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what pavilions are and their purpose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Building on prior knowledge of net structures and broadening knowledge of frame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architects consider light, shadow and patterns when designing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Implementing frame and shell structure knowledge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effective and ineffective designs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Exploring how to create a strong beam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arch and beam bridges and understanding the terms: compression and tension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stronger and weaker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Finding different ways to reinforce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how triangles can be used to reinforce bridges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Articulating the difference between beam, arch, truss and suspension bridges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Knowing that structures can be strengthened by manipulating materials and shapes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shell structure in everyday life (cars, aeroplanes, tins, cans)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man made and natural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5" name="Google Shape;145;p22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46" name="Google Shape;146;p22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Google Shape;151;p23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1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Textiles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different ways in which to join fabrics together: pinning, stapling, gluing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Joining items using fabric glue or stitching 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benefits of these techniques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Threading a needle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Sewing running stitch, with evenly spaced, neat, even stitches to join fabric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Neatly pinning and cutting fabric using a template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Threading needles with greater independence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Tying knots with greater independence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Sewing cross stitch and appliqué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need to count the thread on a piece of evenweave fabric in each direction to create uniform size and appearance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fabrics can be layered for affect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there are different types of fastenings and what they are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Articulating the benefits and disadvantages of different fastening types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to sew blanket stitch to join fabric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Applying blanket stitch so the space between the stitches are even and regular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Threading needles independently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different decorative stitches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Application and outcome of the individual technique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Sewing accurately with even regularity of stitches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53" name="Google Shape;153;p23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24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1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Electrical systems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static electricity is and how it moves objects through attraction or repulsion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Generating static electricity independently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static electricity to make objects move in a desired way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how electrical items work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electrical products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what electrical conductors and insulators are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a battery contains stored electricity and can be used to power products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features of a torch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how a torch works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Articulating the positives and negatives about different torches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the key components used to create a functioning circuit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copper is a conductor and can be used as part of a circuit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breaks in a circuit will stop it from working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a series circuit will work in my card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negative and positive leg of an LED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Drawing a series circuit diagram and symbols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batteries contain acid, which can be dangerous if they leak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and naming the circuit components in a steady hand game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9" name="Google Shape;159;p24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60" name="Google Shape;160;p24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" name="Google Shape;165;p25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1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Digital world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key product developments that occurred as a result of the digital revolution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Writing a program to control (button press) and/or monitor (sense light) that will initiate a flashing LED algorithm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a loop is in programming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the basic functionality of my eCharm program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is meant by ‘point of sale display’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Writing design criteria for a programmed timer (Micro:bit)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Programming a micro:bit in the Microsoft micro:bit editor, to time a set number of seconds/minutes upon button press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Testing my program for bugs (errors in the code)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Finding and fixing the bugs (debug) in my code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Describing key developments in thermometer history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Programming to monitor the ambient temperature and coding an (audible or visual) alert when the temperature rises above or falls below a specified range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key functions in my program (audible alert, visuals)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my product would be useful for an animal carer including programmed features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Programming an N,E, S,W cardinal compass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the key functions in my program, including any additions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my program fits the design criteria and how it would be useful as part of a navigation tool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Explaining the key functions and features of my navigation tool to the client as part of a product concept pitch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Demonstrating a functional program as part of a product concept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6" name="Google Shape;166;p25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67" name="Google Shape;167;p25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10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oogle Shape;61;p10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71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Structures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the importance of a clear design criteria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Including individual preferences and requirements in a design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Generating and communicating ideas using sketching and modelling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about different types of structures, found in the natural world and in everyday objects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castle with key features to appeal to a specific person/purpose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Drawing and labelling a castle design using 2D shapes, labelling: -the 3D shapes that will create the features - materials need and colours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and/or decorating a castle tower on CAD software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stable pavilion structure that is aesthetically pleasing and selecting materials to create a desired effect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</a:t>
                      </a: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uilding frame structures designed to support weight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stable structure that is able to support weight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frame structure with focus on triangulation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playground featuring a variety of different structures, giving careful consideration to how the structures will be used, considering effective and ineffective designs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299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Mechanisms/ Mechanical systems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Explaining how to adapt mechanisms, using bridges or guides to control the movement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moving story book for a given audience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vehicle that includes wheels, axles and axle holders, which will allow the wheels to move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clearly labelled drawings which illustrate movement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class design criteria for a moving monster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moving monster for a specific audience in accordance with a design criteria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 suitable linkage system to produce the desired motions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wheel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appropriate materials based on their properties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toy which uses a pneumatic system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Developing design criteria from a design brief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Generating ideas using thumbnail sketches and exploded diagrams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that different types of drawings are used in design to explain ideas clearly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shape that reduces air resistance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Drawing a net to create a structure from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Choosing shapes that increase or decrease speed as a result of air resistance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Personalising a design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pop-up book which uses a mixture of structures and mechanisms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Naming each mechanism, input and output accurately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Storyboarding ideas for a book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</a:t>
                      </a: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perimenting with a range of cams, creating a design for an automata toy based on a choice of cam to create a desired movement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how linkages change the direction of a force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things move at the same time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and drawing cross-sectional diagrams to show the inner-workings of the automata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68" name="Google Shape;68;p11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301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Electrical systems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b="1"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game that works using static electricity, including the instructions for playing the game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 design criteria and a target audience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torch, giving consideration to the target audience and creating both design and success criteria focusing on features of individual design ideas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an electronic greetings card with a copper track circuit and components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labelled circuit diagram showing positive and negative parts in relation to the LED and the battery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Writing design criteria for an electronic greeting card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Compiling a moodboard relevant to my chosen theme, purpose and recipient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steady hand game - identifying and naming the components required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Drawing a design from three different perspectives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Generating ideas through sketching and discussion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Modelling ideas through prototypes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purpose of products (toys), including what is meant by ‘fit for purpose’ and ‘form over function’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740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Cooking and nutrition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smoothie carton packaging by-hand or on ICT software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healthy wrap based on a food combination which work well together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healthy and nutritious recipe for a savoury tart using seasonal ingredients, considering the taste, texture, smell and appearance of the dish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biscuit within a given budget, drawing upon previous taste testing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Adapting a traditional recipe, understanding that the nutritional value of a recipe alters if you remove, substitute or add additional ingredients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Writing an amended method for a recipe to incorporate the relevant changes to ingredients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Designing appealing packaging to reflect a recipe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Writing a recipe, explaining the key steps, method and ingredients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Including facts and drawings from research undertaken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Google Shape;69;p11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75" name="Google Shape;75;p12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180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Textiles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template to create a design for a puppet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pouch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and making a template from an existing cushion and applying individual design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Writing design criteria for a product, articulating decisions made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personalised Book sleeve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stuffed toy considering the main component shapes required and creating an appropriate template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the proportions of individual components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Designing a waistcoat in accordance to specification linked to set of design criteria to fit a specific theme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Annotating designs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188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Digital world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Problem solving by suggesting potential features on a Micro: bit and justifying my ideas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design ideas for a technology pouch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Drawing and manipulating 2D shapes, using computer-aided design, to produce a point of sale badge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Writing design criteria for a programmed timer (Micro:bit)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Exploring different mindfulness strategies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Applying the results of my research to further inform my design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 prototype case for my mindful moment timer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and manipulating shapes and clipart, using computer-aided design (CAD), to produce a logo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list of design requirements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Researching (books, internet) for a particular (user’s) animal’s needs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design criteria based on research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Generating multiple housing ideas using building bricks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what a virtual model is and the pros and cons of traditional and CAD modelling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and manoeuvring 3D objects, using CAD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Changing the properties of, or combine one or more 3D objects, using CAD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Writing a design brief from information submitted by a client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design criteria to fulfil the client’s request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and suggesting additional functions for my navigation tool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 product idea through annotated sketches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Placing and manoeuvring 3D objects, using CAD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Changing the properties of, or combine one or more 3D objects, using CAD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Google Shape;76;p12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82" name="Google Shape;82;p13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21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Structures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stable structures from card, tape and glue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Following instructions to cut and assemble the supporting structure of a windmill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functioning turbines and axles which are assembled into a main supporting structure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a structure according to design criteria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joints and structures from paper/card and tape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 range of 3D geometric shapes using nets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special features for individual designs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facades from a range of recycled materials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range of different shaped frame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a variety of free standing frame structures of different shapes and sizes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appropriate materials to build a strong structure and for the cladding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Reinforcing corners to strengthen a structure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design in accordance with a plan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Learning to create different textural effects with materials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a range of different shaped beam bridges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triangles to create truss bridges that span a given distance and supports a load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Building a wooden bridge structure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Independently measuring and marking wood accurately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appropriate tools and equipment for particular tasks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the correct techniques to saws safely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where a structure needs reinforcement and using card corners for support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Explaining why selecting appropriating materials is an important part of the design process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basic wood functional properties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Building a range of play apparatus structures drawing upon new and prior knowledge of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 and cutting wood to create a range of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 range of materials to reinforce and add decoration to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oogle Shape;83;p13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4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6021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Mechanisms/ Mechanical systems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design to create moving models that use levers and sliders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Adapting mechanisms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linkages using card for levers and split pins for pivots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Experimenting with linkages adjusting the widths, lengths and thicknesses of card used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Cutting and assembling components neatly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materials according to their characteristics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design brief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Creating a pneumatic system to create a desired motion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Building secure housing for a pneumatic system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syringes and balloons to create different types of pneumatic systems to make a functional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and appealing pneumatic toy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materials due to their functional and aesthetic characteristics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Manipulating materials to create different effects by cutting, creasing, folding, weaving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marking, cutting and assembling with increasing accuracy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 model based on a chosen design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design brief to make a pop up book, neatly and with focus on accuracy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mechanisms and/or structures using sliders, pivots and folds to produce movement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layers and spacers to hide the workings of mechanical parts for an aesthetically pleasing result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 and checking the accuracy of the jelutong and dowel pieces required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 and cutting components accurately using a ruler and scissors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Assembling components accurately to make a stable frame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for the frame to function effectively the components must be cut accurately and the joints of the frame secured at right angles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appropriate materials based on the materials being joined and the speed at which the glue needs to dry/set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90" name="Google Shape;90;p14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5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3008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Electrical systems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an electrostatic game, referring to the design criteria 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 wider range of materials and equipment safely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electrostatic energy to move objects in isolation as well as in part of a system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 torch with a working electrical circuit and switch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appropriate equipment to cut and attach materials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Assembling a torch according to the design and success criteria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 functional series circuit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Creating an electronics greeting card, referring to a design criteria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Mapping out where different components of the circuit will go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 a stable base for a game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Accurately cutting, folding and assembling a net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Decorating the base of the game to a high quality finish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Making and testing a circuit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Incorporating a circuit into a base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08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Cooking and nutrition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Chopping fruit and vegetables safely to make a smoothie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if a food is a fruit or a vegetable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Learning where and how fruits and vegetables grow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Slicing food safely using the bridge or claw grip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Constructing a wrap that meets a design brief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how to prepare themselves and a work space to cook safely in, learning the basic rules to avoid food contamination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the instructions within a recipe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baking recipe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Cooking safely, following basic hygiene rules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Adapting a recipe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Cutting and preparing vegetables safely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equipment safely, including knives, hot pans and hobs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Knowing how 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avoid cross-</a:t>
                      </a:r>
                      <a:b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contamination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step by step method carefully to make a recipe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recipe, including using the correct quantities of each ingredient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Adapting a recipe based on research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Working to a given timescale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36800" lvl="0" marL="1368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Working safely and hygienically with independence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97" name="Google Shape;97;p15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03" name="Google Shape;103;p16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3013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Textiles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Cutting fabric neatly with scissors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joining methods to decorate a puppet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Sequencing steps for construction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cutting fabrics for sewing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Decorating a pouch using fabric glue or running stitch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 Following design criteria to create a cushion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cutting fabrics with ease using fabric scissors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Sewing cross stitch to join fabric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Decorating fabric using appliqué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Completing design ideas with stuffing and sewing the edges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Making and testing a paper template with accuracy and in keeping with the design criteria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 and cutting fabric using a paper template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 stitch style to join fabric, working neatly sewing small neat stitches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Incorporating fastening to a design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3D stuffed toy from a 2D design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Measuring, marking and cutting fabric accurately and independently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strong and secure blanket stitches when joining fabric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applique to attach pieces of fabric decoration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 template when pinning panels onto fabric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Marking and cutting fabric accurately, in accordance with a design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Sewing a strong running stitch, making small, neat stitches and following the edge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Tying strong knots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Decorating a waistcoat -attaching objects using thread and adding a secure fastening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81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Digital world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(KS2 </a:t>
                      </a:r>
                      <a:r>
                        <a:rPr b="1" i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only</a:t>
                      </a:r>
                      <a:r>
                        <a:rPr b="1"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)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N/A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Using a template when cutting and assembling the pouch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Following a list of design requirements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using the appropriate tools and equipment for cutting, joining, shaping and decorating a foam pouch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Applying functional features such as using foam to create soft buttons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Developing a prototype case for my mindful moment timer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Creating a 3D structure using a net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the functional and aesthetic properties of plastics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materials and their functional properties, especially those that are sustainable and recyclable (for example, cork and bamboo)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Explaining material choices and why they were chosen as part of a product concept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Google Shape;104;p16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17"/>
          <p:cNvGraphicFramePr/>
          <p:nvPr/>
        </p:nvGraphicFramePr>
        <p:xfrm>
          <a:off x="1590038" y="101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3013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Structures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 windmill according to the design criteria, testing whether the structure is strong and stable and altering it if it isn’t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 points for improvements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Exploring the features of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Comparing the stability of different shapes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Testing the strength of own structures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weakest part of a structure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the strength, stiffness and stability of own structure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own work and the work of others based on the aesthetic of the finished product and in comparison to the original design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points for modification of the individual designs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structures made by the class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what characteristics of a design and construction made it the most effective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Considering effective and ineffective designs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Adapting and improving own bridge structure by identifying points of weakness and reinforcing them as necessary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points for improvements for own bridges and those designed by others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Improving a design plan based on peer evaluation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Testing and adapting a design to improve it as it is developed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what makes a successful structure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13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Cooking and nutrition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Tasting and evaluating different food combinations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appearance, smell and taste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information to be included on packaging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taste, texture and smell of fruit and vegetables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Taste testing food combinations and final products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information that should be included on a label</a:t>
                      </a:r>
                      <a:b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which grip was most effective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Establishing and using design criteria to help test and review dishes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benefits of seasonal fruits and vegetables and the impact on the environment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points for improvement when making a seasonal tart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 recipe, considering: taste, smell, texture and appearance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impact of the budget on the selection of ingredients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and comparing a range of products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modifications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nutritional differences between different products and recipes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and describing healthy benefits of food groups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a recipe, considering: taste, smell, texture and origin of the food group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Taste testing and scoring final products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and writing up points of improvements in productions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100799" lvl="0" marL="1007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Lato"/>
                        <a:buChar char="●"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Evaluating health and safety in production to minimise cross contamination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10005375" y="7029576"/>
            <a:ext cx="641700" cy="5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fld id="{00000000-1234-1234-1234-123412341234}" type="slidenum">
              <a:rPr b="1" lang="en-GB" sz="2000">
                <a:solidFill>
                  <a:srgbClr val="FFFFFF"/>
                </a:solidFill>
              </a:rPr>
              <a:t>‹#›</a:t>
            </a:fld>
            <a:endParaRPr b="1" sz="2000">
              <a:solidFill>
                <a:srgbClr val="FFFFFF"/>
              </a:solidFill>
            </a:endParaRPr>
          </a:p>
        </p:txBody>
      </p:sp>
      <p:graphicFrame>
        <p:nvGraphicFramePr>
          <p:cNvPr id="111" name="Google Shape;111;p17"/>
          <p:cNvGraphicFramePr/>
          <p:nvPr/>
        </p:nvGraphicFramePr>
        <p:xfrm>
          <a:off x="1590038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{EDD1905A-91E8-4CF8-BAB2-CE1925760FAF}</a:tableStyleId>
              </a:tblPr>
              <a:tblGrid>
                <a:gridCol w="1300275"/>
                <a:gridCol w="1300275"/>
                <a:gridCol w="1300275"/>
                <a:gridCol w="1300275"/>
                <a:gridCol w="1300275"/>
                <a:gridCol w="1300275"/>
                <a:gridCol w="1300275"/>
              </a:tblGrid>
              <a:tr h="232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1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stage 2</a:t>
                      </a:r>
                      <a:endParaRPr sz="10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 hMerge="1"/>
                <a:tc hMerge="1"/>
                <a:tc hMerge="1"/>
              </a:tr>
              <a:tr h="61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Strands: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sz="1400" u="none" cap="none" strike="noStrike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